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56" r:id="rId3"/>
    <p:sldId id="271" r:id="rId4"/>
    <p:sldId id="269" r:id="rId5"/>
    <p:sldId id="272" r:id="rId6"/>
    <p:sldId id="260" r:id="rId7"/>
    <p:sldId id="266" r:id="rId8"/>
    <p:sldId id="258" r:id="rId9"/>
    <p:sldId id="259" r:id="rId10"/>
    <p:sldId id="257" r:id="rId11"/>
    <p:sldId id="265" r:id="rId12"/>
    <p:sldId id="261" r:id="rId13"/>
    <p:sldId id="268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D33A-AD9B-4AD5-84CB-FB7215763242}" type="datetimeFigureOut">
              <a:rPr lang="ru-RU" smtClean="0"/>
              <a:pPr/>
              <a:t>29.10.2010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810C3A0-FB1A-4E39-9A9F-78A74CAA4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D33A-AD9B-4AD5-84CB-FB7215763242}" type="datetimeFigureOut">
              <a:rPr lang="ru-RU" smtClean="0"/>
              <a:pPr/>
              <a:t>29.10.2010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C3A0-FB1A-4E39-9A9F-78A74CAA4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D33A-AD9B-4AD5-84CB-FB7215763242}" type="datetimeFigureOut">
              <a:rPr lang="ru-RU" smtClean="0"/>
              <a:pPr/>
              <a:t>29.10.2010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C3A0-FB1A-4E39-9A9F-78A74CAA4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D33A-AD9B-4AD5-84CB-FB7215763242}" type="datetimeFigureOut">
              <a:rPr lang="ru-RU" smtClean="0"/>
              <a:pPr/>
              <a:t>29.10.2010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810C3A0-FB1A-4E39-9A9F-78A74CAA4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D33A-AD9B-4AD5-84CB-FB7215763242}" type="datetimeFigureOut">
              <a:rPr lang="ru-RU" smtClean="0"/>
              <a:pPr/>
              <a:t>29.10.2010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C3A0-FB1A-4E39-9A9F-78A74CAA4B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D33A-AD9B-4AD5-84CB-FB7215763242}" type="datetimeFigureOut">
              <a:rPr lang="ru-RU" smtClean="0"/>
              <a:pPr/>
              <a:t>29.10.2010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C3A0-FB1A-4E39-9A9F-78A74CAA4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D33A-AD9B-4AD5-84CB-FB7215763242}" type="datetimeFigureOut">
              <a:rPr lang="ru-RU" smtClean="0"/>
              <a:pPr/>
              <a:t>29.10.2010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810C3A0-FB1A-4E39-9A9F-78A74CAA4B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D33A-AD9B-4AD5-84CB-FB7215763242}" type="datetimeFigureOut">
              <a:rPr lang="ru-RU" smtClean="0"/>
              <a:pPr/>
              <a:t>29.10.2010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C3A0-FB1A-4E39-9A9F-78A74CAA4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D33A-AD9B-4AD5-84CB-FB7215763242}" type="datetimeFigureOut">
              <a:rPr lang="ru-RU" smtClean="0"/>
              <a:pPr/>
              <a:t>29.10.2010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C3A0-FB1A-4E39-9A9F-78A74CAA4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D33A-AD9B-4AD5-84CB-FB7215763242}" type="datetimeFigureOut">
              <a:rPr lang="ru-RU" smtClean="0"/>
              <a:pPr/>
              <a:t>29.10.2010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C3A0-FB1A-4E39-9A9F-78A74CAA4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D33A-AD9B-4AD5-84CB-FB7215763242}" type="datetimeFigureOut">
              <a:rPr lang="ru-RU" smtClean="0"/>
              <a:pPr/>
              <a:t>29.10.2010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C3A0-FB1A-4E39-9A9F-78A74CAA4B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8E1D33A-AD9B-4AD5-84CB-FB7215763242}" type="datetimeFigureOut">
              <a:rPr lang="ru-RU" smtClean="0"/>
              <a:pPr/>
              <a:t>29.10.2010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810C3A0-FB1A-4E39-9A9F-78A74CAA4B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643050"/>
            <a:ext cx="5286412" cy="396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Команда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«Класс Шаниной И.В.» 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5715016"/>
            <a:ext cx="4599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представляет!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реподаватель\Мои документы\шанина конкурс\CIMG74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6643734" cy="4982801"/>
          </a:xfrm>
          <a:prstGeom prst="rect">
            <a:avLst/>
          </a:prstGeom>
          <a:noFill/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164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Какое гордое призванье -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давать другим образованье!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Преподаватель\Мои документы\шанина конкурс\CIMG74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164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... И наш учитель - наш кумир,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 которым познаём мы мир...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Преподаватель\Мои документы\шанина конкурс\IMG_25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5992"/>
            <a:ext cx="4476781" cy="3357586"/>
          </a:xfrm>
          <a:prstGeom prst="rect">
            <a:avLst/>
          </a:prstGeom>
          <a:noFill/>
        </p:spPr>
      </p:pic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23574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Кто всегда тебе поможет,</a:t>
            </a:r>
          </a:p>
          <a:p>
            <a:pPr algn="ctr" rtl="0"/>
            <a:r>
              <a:rPr lang="ru-RU" sz="3600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словом ласковым поддержит?</a:t>
            </a:r>
            <a:endParaRPr lang="ru-RU" sz="3600" kern="10" spc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6" name="Picture 2" descr="C:\Documents and Settings\Преподаватель\Мои документы\шанина конкурс\x_64687cf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470" y="2357430"/>
            <a:ext cx="438153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Преподаватель\Мои документы\шанина конкурс\x_e5639d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85926"/>
            <a:ext cx="6286512" cy="4714884"/>
          </a:xfrm>
          <a:prstGeom prst="rect">
            <a:avLst/>
          </a:prstGeom>
          <a:noFill/>
        </p:spPr>
      </p:pic>
      <p:sp>
        <p:nvSpPr>
          <p:cNvPr id="11267" name="WordArt 3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3999" cy="20716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Это наша строгая учительница, 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Это наша добрая учительница!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7358082" cy="642939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Вы – помощник наш в учёбе сложной,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Вам известны наши слабые места,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Скажем Вам без скромности без ложной: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Не учитель Вы, а просто красота!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Вы вникаете во все наши проблемы,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Их с душой стараясь все решить,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И любые сложности и темы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Удаётся Вам спокойно </a:t>
            </a:r>
            <a:r>
              <a:rPr lang="ru-RU" b="1" i="1" dirty="0" err="1" smtClean="0">
                <a:solidFill>
                  <a:srgbClr val="7030A0"/>
                </a:solidFill>
              </a:rPr>
              <a:t>разрулить</a:t>
            </a:r>
            <a:r>
              <a:rPr lang="ru-RU" b="1" i="1" dirty="0" smtClean="0">
                <a:solidFill>
                  <a:srgbClr val="7030A0"/>
                </a:solidFill>
              </a:rPr>
              <a:t>…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Ваша аура полна добром и светом,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Полон глубиной спокойный взгляд,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Нет препон в общении при этом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И общению такому каждый рад…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Вы по жизни нам примером стали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В мыслях и поступках и делах,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Как мы любим Вас – не передать словами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Даже в этих праздничных стихах!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7791" y="428604"/>
            <a:ext cx="4666210" cy="699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Documents and Settings\Преподаватель\Мои документы\шанина конкурс\Изображение 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071546"/>
            <a:ext cx="5357850" cy="401838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0"/>
            <a:ext cx="8715404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Знакомьтесь</a:t>
            </a:r>
            <a:r>
              <a:rPr lang="ru-RU" sz="7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ru-RU" sz="7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919008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Наш классный </a:t>
            </a:r>
          </a:p>
          <a:p>
            <a:pPr algn="ctr"/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руководитель - 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Шанина </a:t>
            </a:r>
          </a:p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Ирина Вячеславовна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Мои документы\Мои рисунки\учителя\учителя 0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476" t="41424" r="589" b="6073"/>
          <a:stretch>
            <a:fillRect/>
          </a:stretch>
        </p:blipFill>
        <p:spPr bwMode="auto">
          <a:xfrm>
            <a:off x="1115616" y="764704"/>
            <a:ext cx="6760024" cy="4849582"/>
          </a:xfrm>
          <a:prstGeom prst="rect">
            <a:avLst/>
          </a:prstGeom>
          <a:noFill/>
        </p:spPr>
      </p:pic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1714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Первая встреча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5445224"/>
            <a:ext cx="76683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новый класс, как в 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новый город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 приходим каждый год..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4221" y="3071810"/>
            <a:ext cx="5969780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1" y="0"/>
            <a:ext cx="8715404" cy="1857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Во дни торжеств 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и неприметных буден...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85925"/>
            <a:ext cx="4857752" cy="325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500034" y="0"/>
            <a:ext cx="8072462" cy="20002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Предмет ваш очень актуален,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Средь нас особо популярен!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2050" name="Picture 2" descr="C:\Documents and Settings\Администратор\Мои документы\Мои рисунки\учителя\учителя 041.jpg"/>
          <p:cNvPicPr>
            <a:picLocks noChangeAspect="1" noChangeArrowheads="1"/>
          </p:cNvPicPr>
          <p:nvPr/>
        </p:nvPicPr>
        <p:blipFill>
          <a:blip r:embed="rId2" cstate="print"/>
          <a:srcRect l="18189" t="2864" r="17343" b="63489"/>
          <a:stretch>
            <a:fillRect/>
          </a:stretch>
        </p:blipFill>
        <p:spPr bwMode="auto">
          <a:xfrm>
            <a:off x="1331640" y="2132856"/>
            <a:ext cx="6264696" cy="4241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Преподаватель\Мои документы\шанина конкурс\ФотоС-0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25717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Когда были мы рядом с вами,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Мы встречали уверенно день,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Доверяли мы Вам как маме,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Позабыли про скуку и лень!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Преподаватель\Мои документы\шанина конкурс\x_192931b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616714">
            <a:off x="4423039" y="3143257"/>
            <a:ext cx="4458411" cy="3343808"/>
          </a:xfrm>
          <a:prstGeom prst="rect">
            <a:avLst/>
          </a:prstGeom>
          <a:noFill/>
        </p:spPr>
      </p:pic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22145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Под силу с Вами нам любое дело!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6" name="Picture 2" descr="C:\Documents and Settings\Преподаватель\Мои документы\шанина конкурс\x_a253b9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43175"/>
            <a:ext cx="5753100" cy="431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Преподаватель\Мои документы\шанина конкурс\DSC003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2079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Победам нашим радовались вместе!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Преподаватель\Мои документы\шанина конкурс\464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165</TotalTime>
  <Words>233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Преподаватель</dc:creator>
  <cp:lastModifiedBy>FoM</cp:lastModifiedBy>
  <cp:revision>18</cp:revision>
  <dcterms:created xsi:type="dcterms:W3CDTF">2010-10-29T04:41:19Z</dcterms:created>
  <dcterms:modified xsi:type="dcterms:W3CDTF">2010-10-29T07:30:40Z</dcterms:modified>
</cp:coreProperties>
</file>